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7" d="100"/>
          <a:sy n="97" d="100"/>
        </p:scale>
        <p:origin x="96"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25CC09-98E0-47C2-AC51-CFE5A87178E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56707E8-B3ED-44CC-AC14-02C698715CB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DC89A87-6F9F-4214-90FE-71301A553189}"/>
              </a:ext>
            </a:extLst>
          </p:cNvPr>
          <p:cNvSpPr>
            <a:spLocks noGrp="1"/>
          </p:cNvSpPr>
          <p:nvPr>
            <p:ph type="dt" sz="half" idx="10"/>
          </p:nvPr>
        </p:nvSpPr>
        <p:spPr/>
        <p:txBody>
          <a:bodyPr/>
          <a:lstStyle/>
          <a:p>
            <a:fld id="{383AFE42-AD9F-48BB-82FA-4C89EC81237D}" type="datetimeFigureOut">
              <a:rPr lang="en-GB" smtClean="0"/>
              <a:t>24/06/2024</a:t>
            </a:fld>
            <a:endParaRPr lang="en-GB"/>
          </a:p>
        </p:txBody>
      </p:sp>
      <p:sp>
        <p:nvSpPr>
          <p:cNvPr id="5" name="Footer Placeholder 4">
            <a:extLst>
              <a:ext uri="{FF2B5EF4-FFF2-40B4-BE49-F238E27FC236}">
                <a16:creationId xmlns:a16="http://schemas.microsoft.com/office/drawing/2014/main" id="{ABAFD1C1-3640-42A5-9DE2-9DC107AB685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9F229A-FB5E-429E-A85B-3012FD42C340}"/>
              </a:ext>
            </a:extLst>
          </p:cNvPr>
          <p:cNvSpPr>
            <a:spLocks noGrp="1"/>
          </p:cNvSpPr>
          <p:nvPr>
            <p:ph type="sldNum" sz="quarter" idx="12"/>
          </p:nvPr>
        </p:nvSpPr>
        <p:spPr/>
        <p:txBody>
          <a:bodyPr/>
          <a:lstStyle/>
          <a:p>
            <a:fld id="{88FF4979-0275-412F-B445-7C0BBCA6ABA3}" type="slidenum">
              <a:rPr lang="en-GB" smtClean="0"/>
              <a:t>‹#›</a:t>
            </a:fld>
            <a:endParaRPr lang="en-GB"/>
          </a:p>
        </p:txBody>
      </p:sp>
    </p:spTree>
    <p:extLst>
      <p:ext uri="{BB962C8B-B14F-4D97-AF65-F5344CB8AC3E}">
        <p14:creationId xmlns:p14="http://schemas.microsoft.com/office/powerpoint/2010/main" val="31077095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832A8-5253-43B8-842F-DAE57E8593F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0CEF260-6C04-46D2-9610-02E9AD7F471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B39C0D2-E271-4A68-B094-5932A6C3C8D5}"/>
              </a:ext>
            </a:extLst>
          </p:cNvPr>
          <p:cNvSpPr>
            <a:spLocks noGrp="1"/>
          </p:cNvSpPr>
          <p:nvPr>
            <p:ph type="dt" sz="half" idx="10"/>
          </p:nvPr>
        </p:nvSpPr>
        <p:spPr/>
        <p:txBody>
          <a:bodyPr/>
          <a:lstStyle/>
          <a:p>
            <a:fld id="{383AFE42-AD9F-48BB-82FA-4C89EC81237D}" type="datetimeFigureOut">
              <a:rPr lang="en-GB" smtClean="0"/>
              <a:t>24/06/2024</a:t>
            </a:fld>
            <a:endParaRPr lang="en-GB"/>
          </a:p>
        </p:txBody>
      </p:sp>
      <p:sp>
        <p:nvSpPr>
          <p:cNvPr id="5" name="Footer Placeholder 4">
            <a:extLst>
              <a:ext uri="{FF2B5EF4-FFF2-40B4-BE49-F238E27FC236}">
                <a16:creationId xmlns:a16="http://schemas.microsoft.com/office/drawing/2014/main" id="{AB1B0D7C-B1BC-449A-B6A3-65689BE415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47ADE8-7B46-4AA6-95DF-4FD2A5326FC6}"/>
              </a:ext>
            </a:extLst>
          </p:cNvPr>
          <p:cNvSpPr>
            <a:spLocks noGrp="1"/>
          </p:cNvSpPr>
          <p:nvPr>
            <p:ph type="sldNum" sz="quarter" idx="12"/>
          </p:nvPr>
        </p:nvSpPr>
        <p:spPr/>
        <p:txBody>
          <a:bodyPr/>
          <a:lstStyle/>
          <a:p>
            <a:fld id="{88FF4979-0275-412F-B445-7C0BBCA6ABA3}" type="slidenum">
              <a:rPr lang="en-GB" smtClean="0"/>
              <a:t>‹#›</a:t>
            </a:fld>
            <a:endParaRPr lang="en-GB"/>
          </a:p>
        </p:txBody>
      </p:sp>
    </p:spTree>
    <p:extLst>
      <p:ext uri="{BB962C8B-B14F-4D97-AF65-F5344CB8AC3E}">
        <p14:creationId xmlns:p14="http://schemas.microsoft.com/office/powerpoint/2010/main" val="10042063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944602-D2ED-4E1A-8751-E28DCEA2567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6DC3DD5-9901-417B-A617-E16B51BD11C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339DC80-5E2A-42AA-A859-525121F3A387}"/>
              </a:ext>
            </a:extLst>
          </p:cNvPr>
          <p:cNvSpPr>
            <a:spLocks noGrp="1"/>
          </p:cNvSpPr>
          <p:nvPr>
            <p:ph type="dt" sz="half" idx="10"/>
          </p:nvPr>
        </p:nvSpPr>
        <p:spPr/>
        <p:txBody>
          <a:bodyPr/>
          <a:lstStyle/>
          <a:p>
            <a:fld id="{383AFE42-AD9F-48BB-82FA-4C89EC81237D}" type="datetimeFigureOut">
              <a:rPr lang="en-GB" smtClean="0"/>
              <a:t>24/06/2024</a:t>
            </a:fld>
            <a:endParaRPr lang="en-GB"/>
          </a:p>
        </p:txBody>
      </p:sp>
      <p:sp>
        <p:nvSpPr>
          <p:cNvPr id="5" name="Footer Placeholder 4">
            <a:extLst>
              <a:ext uri="{FF2B5EF4-FFF2-40B4-BE49-F238E27FC236}">
                <a16:creationId xmlns:a16="http://schemas.microsoft.com/office/drawing/2014/main" id="{70918CA4-064B-495E-9BFD-1430AB24E8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6940E4-56B3-4CF2-9AD2-B42B58AE94BE}"/>
              </a:ext>
            </a:extLst>
          </p:cNvPr>
          <p:cNvSpPr>
            <a:spLocks noGrp="1"/>
          </p:cNvSpPr>
          <p:nvPr>
            <p:ph type="sldNum" sz="quarter" idx="12"/>
          </p:nvPr>
        </p:nvSpPr>
        <p:spPr/>
        <p:txBody>
          <a:bodyPr/>
          <a:lstStyle/>
          <a:p>
            <a:fld id="{88FF4979-0275-412F-B445-7C0BBCA6ABA3}" type="slidenum">
              <a:rPr lang="en-GB" smtClean="0"/>
              <a:t>‹#›</a:t>
            </a:fld>
            <a:endParaRPr lang="en-GB"/>
          </a:p>
        </p:txBody>
      </p:sp>
    </p:spTree>
    <p:extLst>
      <p:ext uri="{BB962C8B-B14F-4D97-AF65-F5344CB8AC3E}">
        <p14:creationId xmlns:p14="http://schemas.microsoft.com/office/powerpoint/2010/main" val="956091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CA16F9-9A3D-4CCC-A0C5-5A87D1197EE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C59EF9F-C8DE-494F-A25A-17292D02EA1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CE920F-1991-4CBB-B6D1-954B37B52F6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688E423-A185-4CE7-9AEF-677434D72D8B}"/>
              </a:ext>
            </a:extLst>
          </p:cNvPr>
          <p:cNvSpPr>
            <a:spLocks noGrp="1"/>
          </p:cNvSpPr>
          <p:nvPr>
            <p:ph type="dt" sz="half" idx="10"/>
          </p:nvPr>
        </p:nvSpPr>
        <p:spPr/>
        <p:txBody>
          <a:bodyPr/>
          <a:lstStyle/>
          <a:p>
            <a:fld id="{383AFE42-AD9F-48BB-82FA-4C89EC81237D}" type="datetimeFigureOut">
              <a:rPr lang="en-GB" smtClean="0"/>
              <a:t>24/06/2024</a:t>
            </a:fld>
            <a:endParaRPr lang="en-GB"/>
          </a:p>
        </p:txBody>
      </p:sp>
      <p:sp>
        <p:nvSpPr>
          <p:cNvPr id="6" name="Footer Placeholder 5">
            <a:extLst>
              <a:ext uri="{FF2B5EF4-FFF2-40B4-BE49-F238E27FC236}">
                <a16:creationId xmlns:a16="http://schemas.microsoft.com/office/drawing/2014/main" id="{8ACB31CE-80A2-4791-B552-0197FDE7777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D669E4E-E0CA-4B5A-B135-D82B0412C789}"/>
              </a:ext>
            </a:extLst>
          </p:cNvPr>
          <p:cNvSpPr>
            <a:spLocks noGrp="1"/>
          </p:cNvSpPr>
          <p:nvPr>
            <p:ph type="sldNum" sz="quarter" idx="12"/>
          </p:nvPr>
        </p:nvSpPr>
        <p:spPr/>
        <p:txBody>
          <a:bodyPr/>
          <a:lstStyle/>
          <a:p>
            <a:fld id="{88FF4979-0275-412F-B445-7C0BBCA6ABA3}" type="slidenum">
              <a:rPr lang="en-GB" smtClean="0"/>
              <a:t>‹#›</a:t>
            </a:fld>
            <a:endParaRPr lang="en-GB"/>
          </a:p>
        </p:txBody>
      </p:sp>
    </p:spTree>
    <p:extLst>
      <p:ext uri="{BB962C8B-B14F-4D97-AF65-F5344CB8AC3E}">
        <p14:creationId xmlns:p14="http://schemas.microsoft.com/office/powerpoint/2010/main" val="26354313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4CD7D6-442C-46C3-9C13-95B68D5EE5A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1251EE1-4D59-4982-8435-11C040FAFA3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46E8670-2B74-4201-9FFF-942404E2BDF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0952ED3-587B-4A0E-885D-9445BF2EE12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3D1EC9F8-5C1F-4660-B6B1-0661604131E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EDC06E6-72A2-4237-8C3F-4058052A54BB}"/>
              </a:ext>
            </a:extLst>
          </p:cNvPr>
          <p:cNvSpPr>
            <a:spLocks noGrp="1"/>
          </p:cNvSpPr>
          <p:nvPr>
            <p:ph type="dt" sz="half" idx="10"/>
          </p:nvPr>
        </p:nvSpPr>
        <p:spPr/>
        <p:txBody>
          <a:bodyPr/>
          <a:lstStyle/>
          <a:p>
            <a:fld id="{383AFE42-AD9F-48BB-82FA-4C89EC81237D}" type="datetimeFigureOut">
              <a:rPr lang="en-GB" smtClean="0"/>
              <a:t>24/06/2024</a:t>
            </a:fld>
            <a:endParaRPr lang="en-GB"/>
          </a:p>
        </p:txBody>
      </p:sp>
      <p:sp>
        <p:nvSpPr>
          <p:cNvPr id="8" name="Footer Placeholder 7">
            <a:extLst>
              <a:ext uri="{FF2B5EF4-FFF2-40B4-BE49-F238E27FC236}">
                <a16:creationId xmlns:a16="http://schemas.microsoft.com/office/drawing/2014/main" id="{D893934A-A223-4B2F-8D66-DC073B41174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403F1F3-36BB-4205-A1FE-1E08567EE16B}"/>
              </a:ext>
            </a:extLst>
          </p:cNvPr>
          <p:cNvSpPr>
            <a:spLocks noGrp="1"/>
          </p:cNvSpPr>
          <p:nvPr>
            <p:ph type="sldNum" sz="quarter" idx="12"/>
          </p:nvPr>
        </p:nvSpPr>
        <p:spPr/>
        <p:txBody>
          <a:bodyPr/>
          <a:lstStyle/>
          <a:p>
            <a:fld id="{88FF4979-0275-412F-B445-7C0BBCA6ABA3}" type="slidenum">
              <a:rPr lang="en-GB" smtClean="0"/>
              <a:t>‹#›</a:t>
            </a:fld>
            <a:endParaRPr lang="en-GB"/>
          </a:p>
        </p:txBody>
      </p:sp>
    </p:spTree>
    <p:extLst>
      <p:ext uri="{BB962C8B-B14F-4D97-AF65-F5344CB8AC3E}">
        <p14:creationId xmlns:p14="http://schemas.microsoft.com/office/powerpoint/2010/main" val="1898742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AEE57-69EB-49EE-AADA-085EB72828C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10A0436-916F-4222-8890-27CA87919333}"/>
              </a:ext>
            </a:extLst>
          </p:cNvPr>
          <p:cNvSpPr>
            <a:spLocks noGrp="1"/>
          </p:cNvSpPr>
          <p:nvPr>
            <p:ph type="dt" sz="half" idx="10"/>
          </p:nvPr>
        </p:nvSpPr>
        <p:spPr/>
        <p:txBody>
          <a:bodyPr/>
          <a:lstStyle/>
          <a:p>
            <a:fld id="{383AFE42-AD9F-48BB-82FA-4C89EC81237D}" type="datetimeFigureOut">
              <a:rPr lang="en-GB" smtClean="0"/>
              <a:t>24/06/2024</a:t>
            </a:fld>
            <a:endParaRPr lang="en-GB"/>
          </a:p>
        </p:txBody>
      </p:sp>
      <p:sp>
        <p:nvSpPr>
          <p:cNvPr id="4" name="Footer Placeholder 3">
            <a:extLst>
              <a:ext uri="{FF2B5EF4-FFF2-40B4-BE49-F238E27FC236}">
                <a16:creationId xmlns:a16="http://schemas.microsoft.com/office/drawing/2014/main" id="{7D18161A-1B74-470A-9157-12FA30D31D1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32F86D2-E1BB-4D8E-B708-F29AA1F64E00}"/>
              </a:ext>
            </a:extLst>
          </p:cNvPr>
          <p:cNvSpPr>
            <a:spLocks noGrp="1"/>
          </p:cNvSpPr>
          <p:nvPr>
            <p:ph type="sldNum" sz="quarter" idx="12"/>
          </p:nvPr>
        </p:nvSpPr>
        <p:spPr/>
        <p:txBody>
          <a:bodyPr/>
          <a:lstStyle/>
          <a:p>
            <a:fld id="{88FF4979-0275-412F-B445-7C0BBCA6ABA3}" type="slidenum">
              <a:rPr lang="en-GB" smtClean="0"/>
              <a:t>‹#›</a:t>
            </a:fld>
            <a:endParaRPr lang="en-GB"/>
          </a:p>
        </p:txBody>
      </p:sp>
    </p:spTree>
    <p:extLst>
      <p:ext uri="{BB962C8B-B14F-4D97-AF65-F5344CB8AC3E}">
        <p14:creationId xmlns:p14="http://schemas.microsoft.com/office/powerpoint/2010/main" val="14474577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9B7902D-695E-4B59-A42C-BDD620B5C070}"/>
              </a:ext>
            </a:extLst>
          </p:cNvPr>
          <p:cNvSpPr>
            <a:spLocks noGrp="1"/>
          </p:cNvSpPr>
          <p:nvPr>
            <p:ph type="dt" sz="half" idx="10"/>
          </p:nvPr>
        </p:nvSpPr>
        <p:spPr/>
        <p:txBody>
          <a:bodyPr/>
          <a:lstStyle/>
          <a:p>
            <a:fld id="{383AFE42-AD9F-48BB-82FA-4C89EC81237D}" type="datetimeFigureOut">
              <a:rPr lang="en-GB" smtClean="0"/>
              <a:t>24/06/2024</a:t>
            </a:fld>
            <a:endParaRPr lang="en-GB"/>
          </a:p>
        </p:txBody>
      </p:sp>
      <p:sp>
        <p:nvSpPr>
          <p:cNvPr id="3" name="Footer Placeholder 2">
            <a:extLst>
              <a:ext uri="{FF2B5EF4-FFF2-40B4-BE49-F238E27FC236}">
                <a16:creationId xmlns:a16="http://schemas.microsoft.com/office/drawing/2014/main" id="{61BE5579-4C13-49D3-947B-BE2B409AFF3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426CBC7-7DF8-4638-BC62-738DBDFCCE8B}"/>
              </a:ext>
            </a:extLst>
          </p:cNvPr>
          <p:cNvSpPr>
            <a:spLocks noGrp="1"/>
          </p:cNvSpPr>
          <p:nvPr>
            <p:ph type="sldNum" sz="quarter" idx="12"/>
          </p:nvPr>
        </p:nvSpPr>
        <p:spPr/>
        <p:txBody>
          <a:bodyPr/>
          <a:lstStyle/>
          <a:p>
            <a:fld id="{88FF4979-0275-412F-B445-7C0BBCA6ABA3}" type="slidenum">
              <a:rPr lang="en-GB" smtClean="0"/>
              <a:t>‹#›</a:t>
            </a:fld>
            <a:endParaRPr lang="en-GB"/>
          </a:p>
        </p:txBody>
      </p:sp>
    </p:spTree>
    <p:extLst>
      <p:ext uri="{BB962C8B-B14F-4D97-AF65-F5344CB8AC3E}">
        <p14:creationId xmlns:p14="http://schemas.microsoft.com/office/powerpoint/2010/main" val="3481489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67CEE3-8FA5-4C8D-B5EE-389B8747146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7D6BBDE-0169-4B68-BFF0-9BBCA31B612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0063A2B-1672-40F2-9190-FEC1EC8D6E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B8F8D051-2B64-473A-8C72-5BAFC9B9F4EE}"/>
              </a:ext>
            </a:extLst>
          </p:cNvPr>
          <p:cNvSpPr>
            <a:spLocks noGrp="1"/>
          </p:cNvSpPr>
          <p:nvPr>
            <p:ph type="dt" sz="half" idx="10"/>
          </p:nvPr>
        </p:nvSpPr>
        <p:spPr/>
        <p:txBody>
          <a:bodyPr/>
          <a:lstStyle/>
          <a:p>
            <a:fld id="{383AFE42-AD9F-48BB-82FA-4C89EC81237D}" type="datetimeFigureOut">
              <a:rPr lang="en-GB" smtClean="0"/>
              <a:t>24/06/2024</a:t>
            </a:fld>
            <a:endParaRPr lang="en-GB"/>
          </a:p>
        </p:txBody>
      </p:sp>
      <p:sp>
        <p:nvSpPr>
          <p:cNvPr id="6" name="Footer Placeholder 5">
            <a:extLst>
              <a:ext uri="{FF2B5EF4-FFF2-40B4-BE49-F238E27FC236}">
                <a16:creationId xmlns:a16="http://schemas.microsoft.com/office/drawing/2014/main" id="{051854F1-1991-4AE6-88A9-9239262529F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B8F5B73-86EA-48A9-B85C-83AB0CEC6831}"/>
              </a:ext>
            </a:extLst>
          </p:cNvPr>
          <p:cNvSpPr>
            <a:spLocks noGrp="1"/>
          </p:cNvSpPr>
          <p:nvPr>
            <p:ph type="sldNum" sz="quarter" idx="12"/>
          </p:nvPr>
        </p:nvSpPr>
        <p:spPr/>
        <p:txBody>
          <a:bodyPr/>
          <a:lstStyle/>
          <a:p>
            <a:fld id="{88FF4979-0275-412F-B445-7C0BBCA6ABA3}" type="slidenum">
              <a:rPr lang="en-GB" smtClean="0"/>
              <a:t>‹#›</a:t>
            </a:fld>
            <a:endParaRPr lang="en-GB"/>
          </a:p>
        </p:txBody>
      </p:sp>
    </p:spTree>
    <p:extLst>
      <p:ext uri="{BB962C8B-B14F-4D97-AF65-F5344CB8AC3E}">
        <p14:creationId xmlns:p14="http://schemas.microsoft.com/office/powerpoint/2010/main" val="11140914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43019-0E63-472D-BC4A-0D3E3A874C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D7D9940-4349-41A1-A9A6-300C6B5397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63EDFAF-379E-47F8-9317-B6068948B5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9AAC191-99BB-437B-B771-A7267E69AD72}"/>
              </a:ext>
            </a:extLst>
          </p:cNvPr>
          <p:cNvSpPr>
            <a:spLocks noGrp="1"/>
          </p:cNvSpPr>
          <p:nvPr>
            <p:ph type="dt" sz="half" idx="10"/>
          </p:nvPr>
        </p:nvSpPr>
        <p:spPr/>
        <p:txBody>
          <a:bodyPr/>
          <a:lstStyle/>
          <a:p>
            <a:fld id="{383AFE42-AD9F-48BB-82FA-4C89EC81237D}" type="datetimeFigureOut">
              <a:rPr lang="en-GB" smtClean="0"/>
              <a:t>24/06/2024</a:t>
            </a:fld>
            <a:endParaRPr lang="en-GB"/>
          </a:p>
        </p:txBody>
      </p:sp>
      <p:sp>
        <p:nvSpPr>
          <p:cNvPr id="6" name="Footer Placeholder 5">
            <a:extLst>
              <a:ext uri="{FF2B5EF4-FFF2-40B4-BE49-F238E27FC236}">
                <a16:creationId xmlns:a16="http://schemas.microsoft.com/office/drawing/2014/main" id="{D67358DF-68E9-4C80-AD67-C2BAB539D38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CC13F87-3E25-4BCB-9C53-EFCF68C8C02F}"/>
              </a:ext>
            </a:extLst>
          </p:cNvPr>
          <p:cNvSpPr>
            <a:spLocks noGrp="1"/>
          </p:cNvSpPr>
          <p:nvPr>
            <p:ph type="sldNum" sz="quarter" idx="12"/>
          </p:nvPr>
        </p:nvSpPr>
        <p:spPr/>
        <p:txBody>
          <a:bodyPr/>
          <a:lstStyle/>
          <a:p>
            <a:fld id="{88FF4979-0275-412F-B445-7C0BBCA6ABA3}" type="slidenum">
              <a:rPr lang="en-GB" smtClean="0"/>
              <a:t>‹#›</a:t>
            </a:fld>
            <a:endParaRPr lang="en-GB"/>
          </a:p>
        </p:txBody>
      </p:sp>
    </p:spTree>
    <p:extLst>
      <p:ext uri="{BB962C8B-B14F-4D97-AF65-F5344CB8AC3E}">
        <p14:creationId xmlns:p14="http://schemas.microsoft.com/office/powerpoint/2010/main" val="3163238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EE09E-4A92-479A-BE6D-6EC038525B5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B786872-34EF-47B9-BC56-1C27DFDA1D5B}"/>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3A8EDE-AC9B-4F50-92DB-79FD9DBE3243}"/>
              </a:ext>
            </a:extLst>
          </p:cNvPr>
          <p:cNvSpPr>
            <a:spLocks noGrp="1"/>
          </p:cNvSpPr>
          <p:nvPr>
            <p:ph type="dt" sz="half" idx="10"/>
          </p:nvPr>
        </p:nvSpPr>
        <p:spPr/>
        <p:txBody>
          <a:bodyPr/>
          <a:lstStyle/>
          <a:p>
            <a:fld id="{383AFE42-AD9F-48BB-82FA-4C89EC81237D}" type="datetimeFigureOut">
              <a:rPr lang="en-GB" smtClean="0"/>
              <a:t>24/06/2024</a:t>
            </a:fld>
            <a:endParaRPr lang="en-GB"/>
          </a:p>
        </p:txBody>
      </p:sp>
      <p:sp>
        <p:nvSpPr>
          <p:cNvPr id="5" name="Footer Placeholder 4">
            <a:extLst>
              <a:ext uri="{FF2B5EF4-FFF2-40B4-BE49-F238E27FC236}">
                <a16:creationId xmlns:a16="http://schemas.microsoft.com/office/drawing/2014/main" id="{FDC34143-949B-46D2-B85E-7F6EB7878E6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65A6DB-6C06-4754-9824-DD0E3FCEA17A}"/>
              </a:ext>
            </a:extLst>
          </p:cNvPr>
          <p:cNvSpPr>
            <a:spLocks noGrp="1"/>
          </p:cNvSpPr>
          <p:nvPr>
            <p:ph type="sldNum" sz="quarter" idx="12"/>
          </p:nvPr>
        </p:nvSpPr>
        <p:spPr/>
        <p:txBody>
          <a:bodyPr/>
          <a:lstStyle/>
          <a:p>
            <a:fld id="{88FF4979-0275-412F-B445-7C0BBCA6ABA3}" type="slidenum">
              <a:rPr lang="en-GB" smtClean="0"/>
              <a:t>‹#›</a:t>
            </a:fld>
            <a:endParaRPr lang="en-GB"/>
          </a:p>
        </p:txBody>
      </p:sp>
    </p:spTree>
    <p:extLst>
      <p:ext uri="{BB962C8B-B14F-4D97-AF65-F5344CB8AC3E}">
        <p14:creationId xmlns:p14="http://schemas.microsoft.com/office/powerpoint/2010/main" val="42610477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7835147-5DFE-48C5-931E-880DCEC22B5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218A727-9F44-42F6-BF04-B679551B90C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D55E62-3248-4FEA-AD02-C75BE863F7BE}"/>
              </a:ext>
            </a:extLst>
          </p:cNvPr>
          <p:cNvSpPr>
            <a:spLocks noGrp="1"/>
          </p:cNvSpPr>
          <p:nvPr>
            <p:ph type="dt" sz="half" idx="10"/>
          </p:nvPr>
        </p:nvSpPr>
        <p:spPr/>
        <p:txBody>
          <a:bodyPr/>
          <a:lstStyle/>
          <a:p>
            <a:fld id="{383AFE42-AD9F-48BB-82FA-4C89EC81237D}" type="datetimeFigureOut">
              <a:rPr lang="en-GB" smtClean="0"/>
              <a:t>24/06/2024</a:t>
            </a:fld>
            <a:endParaRPr lang="en-GB"/>
          </a:p>
        </p:txBody>
      </p:sp>
      <p:sp>
        <p:nvSpPr>
          <p:cNvPr id="5" name="Footer Placeholder 4">
            <a:extLst>
              <a:ext uri="{FF2B5EF4-FFF2-40B4-BE49-F238E27FC236}">
                <a16:creationId xmlns:a16="http://schemas.microsoft.com/office/drawing/2014/main" id="{D3B1F52E-8BA5-4F26-85A4-FE955C3244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316E160-74A9-4431-90D6-6D82A5FF6D18}"/>
              </a:ext>
            </a:extLst>
          </p:cNvPr>
          <p:cNvSpPr>
            <a:spLocks noGrp="1"/>
          </p:cNvSpPr>
          <p:nvPr>
            <p:ph type="sldNum" sz="quarter" idx="12"/>
          </p:nvPr>
        </p:nvSpPr>
        <p:spPr/>
        <p:txBody>
          <a:bodyPr/>
          <a:lstStyle/>
          <a:p>
            <a:fld id="{88FF4979-0275-412F-B445-7C0BBCA6ABA3}" type="slidenum">
              <a:rPr lang="en-GB" smtClean="0"/>
              <a:t>‹#›</a:t>
            </a:fld>
            <a:endParaRPr lang="en-GB"/>
          </a:p>
        </p:txBody>
      </p:sp>
    </p:spTree>
    <p:extLst>
      <p:ext uri="{BB962C8B-B14F-4D97-AF65-F5344CB8AC3E}">
        <p14:creationId xmlns:p14="http://schemas.microsoft.com/office/powerpoint/2010/main" val="3095924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5C8099-A85E-45B2-AF7B-02FEE3E7C9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B1DB0C8-4B83-4B81-A24C-C57E4CC0CEB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1944DF-5E8B-49B9-9E4F-44E8760263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3AFE42-AD9F-48BB-82FA-4C89EC81237D}" type="datetimeFigureOut">
              <a:rPr lang="en-GB" smtClean="0"/>
              <a:t>24/06/2024</a:t>
            </a:fld>
            <a:endParaRPr lang="en-GB"/>
          </a:p>
        </p:txBody>
      </p:sp>
      <p:sp>
        <p:nvSpPr>
          <p:cNvPr id="5" name="Footer Placeholder 4">
            <a:extLst>
              <a:ext uri="{FF2B5EF4-FFF2-40B4-BE49-F238E27FC236}">
                <a16:creationId xmlns:a16="http://schemas.microsoft.com/office/drawing/2014/main" id="{30BD405A-AE78-4058-B74A-18A96F681B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23ECF40-CB4C-41C8-9387-7B0DB978E31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FF4979-0275-412F-B445-7C0BBCA6ABA3}" type="slidenum">
              <a:rPr lang="en-GB" smtClean="0"/>
              <a:t>‹#›</a:t>
            </a:fld>
            <a:endParaRPr lang="en-GB"/>
          </a:p>
        </p:txBody>
      </p:sp>
    </p:spTree>
    <p:extLst>
      <p:ext uri="{BB962C8B-B14F-4D97-AF65-F5344CB8AC3E}">
        <p14:creationId xmlns:p14="http://schemas.microsoft.com/office/powerpoint/2010/main" val="2056397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A76C7-B245-4ED5-A977-ABF6CE044E05}"/>
              </a:ext>
            </a:extLst>
          </p:cNvPr>
          <p:cNvSpPr>
            <a:spLocks noGrp="1"/>
          </p:cNvSpPr>
          <p:nvPr>
            <p:ph type="ctrTitle"/>
          </p:nvPr>
        </p:nvSpPr>
        <p:spPr>
          <a:xfrm>
            <a:off x="1524000" y="3015937"/>
            <a:ext cx="9144000" cy="1503348"/>
          </a:xfrm>
        </p:spPr>
        <p:txBody>
          <a:bodyPr>
            <a:normAutofit/>
          </a:bodyPr>
          <a:lstStyle/>
          <a:p>
            <a:r>
              <a:rPr lang="en-GB" sz="8800" dirty="0"/>
              <a:t>Our Weekly debate</a:t>
            </a:r>
          </a:p>
        </p:txBody>
      </p:sp>
      <p:sp>
        <p:nvSpPr>
          <p:cNvPr id="3" name="Subtitle 2">
            <a:extLst>
              <a:ext uri="{FF2B5EF4-FFF2-40B4-BE49-F238E27FC236}">
                <a16:creationId xmlns:a16="http://schemas.microsoft.com/office/drawing/2014/main" id="{B0A53DE5-051F-4F40-8901-7269CB649F09}"/>
              </a:ext>
            </a:extLst>
          </p:cNvPr>
          <p:cNvSpPr>
            <a:spLocks noGrp="1"/>
          </p:cNvSpPr>
          <p:nvPr>
            <p:ph type="subTitle" idx="1"/>
          </p:nvPr>
        </p:nvSpPr>
        <p:spPr>
          <a:xfrm>
            <a:off x="1594945" y="5043819"/>
            <a:ext cx="9144000" cy="1655762"/>
          </a:xfrm>
        </p:spPr>
        <p:txBody>
          <a:bodyPr>
            <a:normAutofit lnSpcReduction="10000"/>
          </a:bodyPr>
          <a:lstStyle/>
          <a:p>
            <a:r>
              <a:rPr lang="en-GB" sz="3200" dirty="0"/>
              <a:t>Capturing pupil voice at St Mary’s Primary School</a:t>
            </a:r>
          </a:p>
          <a:p>
            <a:endParaRPr lang="en-GB" dirty="0"/>
          </a:p>
          <a:p>
            <a:r>
              <a:rPr lang="en-GB" sz="4000" dirty="0">
                <a:solidFill>
                  <a:srgbClr val="FF0000"/>
                </a:solidFill>
              </a:rPr>
              <a:t>LIV</a:t>
            </a:r>
            <a:r>
              <a:rPr lang="en-GB" sz="4000" dirty="0">
                <a:solidFill>
                  <a:srgbClr val="FFC000"/>
                </a:solidFill>
              </a:rPr>
              <a:t>E</a:t>
            </a:r>
            <a:r>
              <a:rPr lang="en-GB" sz="4000" dirty="0"/>
              <a:t> </a:t>
            </a:r>
            <a:r>
              <a:rPr lang="en-GB" sz="4000" dirty="0">
                <a:solidFill>
                  <a:srgbClr val="FFC000"/>
                </a:solidFill>
              </a:rPr>
              <a:t>L</a:t>
            </a:r>
            <a:r>
              <a:rPr lang="en-GB" sz="4000" dirty="0">
                <a:solidFill>
                  <a:srgbClr val="FFFF00"/>
                </a:solidFill>
              </a:rPr>
              <a:t>OV</a:t>
            </a:r>
            <a:r>
              <a:rPr lang="en-GB" sz="4000" dirty="0">
                <a:solidFill>
                  <a:srgbClr val="00B050"/>
                </a:solidFill>
              </a:rPr>
              <a:t>E</a:t>
            </a:r>
            <a:r>
              <a:rPr lang="en-GB" sz="4000" dirty="0"/>
              <a:t> </a:t>
            </a:r>
            <a:r>
              <a:rPr lang="en-GB" sz="4000" dirty="0">
                <a:solidFill>
                  <a:srgbClr val="00B050"/>
                </a:solidFill>
              </a:rPr>
              <a:t>B</a:t>
            </a:r>
            <a:r>
              <a:rPr lang="en-GB" sz="4000" dirty="0">
                <a:solidFill>
                  <a:srgbClr val="00B0F0"/>
                </a:solidFill>
              </a:rPr>
              <a:t>EL</a:t>
            </a:r>
            <a:r>
              <a:rPr lang="en-GB" sz="4000" dirty="0">
                <a:solidFill>
                  <a:srgbClr val="FF00FF"/>
                </a:solidFill>
              </a:rPr>
              <a:t>IE</a:t>
            </a:r>
            <a:r>
              <a:rPr lang="en-GB" sz="4000" dirty="0">
                <a:solidFill>
                  <a:srgbClr val="7030A0"/>
                </a:solidFill>
              </a:rPr>
              <a:t>VE</a:t>
            </a:r>
          </a:p>
        </p:txBody>
      </p:sp>
      <p:pic>
        <p:nvPicPr>
          <p:cNvPr id="5" name="Picture 4">
            <a:extLst>
              <a:ext uri="{FF2B5EF4-FFF2-40B4-BE49-F238E27FC236}">
                <a16:creationId xmlns:a16="http://schemas.microsoft.com/office/drawing/2014/main" id="{4C5A9811-284B-44FF-9028-6CFEB67F94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1872" y="39796"/>
            <a:ext cx="1712042" cy="2522102"/>
          </a:xfrm>
          <a:prstGeom prst="rect">
            <a:avLst/>
          </a:prstGeom>
        </p:spPr>
      </p:pic>
      <p:pic>
        <p:nvPicPr>
          <p:cNvPr id="7" name="Picture 6">
            <a:extLst>
              <a:ext uri="{FF2B5EF4-FFF2-40B4-BE49-F238E27FC236}">
                <a16:creationId xmlns:a16="http://schemas.microsoft.com/office/drawing/2014/main" id="{4A30FD5F-80A8-4D11-8BC5-FE9682972E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7980" y="103577"/>
            <a:ext cx="3109759" cy="2528816"/>
          </a:xfrm>
          <a:prstGeom prst="rect">
            <a:avLst/>
          </a:prstGeom>
        </p:spPr>
      </p:pic>
      <p:pic>
        <p:nvPicPr>
          <p:cNvPr id="1026" name="Picture 2" descr="Login – Smart School Councils">
            <a:extLst>
              <a:ext uri="{FF2B5EF4-FFF2-40B4-BE49-F238E27FC236}">
                <a16:creationId xmlns:a16="http://schemas.microsoft.com/office/drawing/2014/main" id="{3563A1BA-EFD0-48A3-9B0E-6BD4F0254F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3183" y="290983"/>
            <a:ext cx="2082361" cy="2082361"/>
          </a:xfrm>
          <a:prstGeom prst="rect">
            <a:avLst/>
          </a:prstGeom>
          <a:noFill/>
          <a:effectLst>
            <a:softEdge rad="0"/>
          </a:effectLst>
          <a:scene3d>
            <a:camera prst="orthographicFront"/>
            <a:lightRig rig="twoPt" dir="t"/>
          </a:scene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23256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D5BFB-DD23-47D6-9773-54D7E91534C3}"/>
              </a:ext>
            </a:extLst>
          </p:cNvPr>
          <p:cNvSpPr>
            <a:spLocks noGrp="1"/>
          </p:cNvSpPr>
          <p:nvPr>
            <p:ph type="title"/>
          </p:nvPr>
        </p:nvSpPr>
        <p:spPr/>
        <p:txBody>
          <a:bodyPr>
            <a:normAutofit/>
          </a:bodyPr>
          <a:lstStyle/>
          <a:p>
            <a:pPr algn="ctr"/>
            <a:r>
              <a:rPr lang="en-GB" sz="5400" b="1" dirty="0"/>
              <a:t>We hold a class debate every week!</a:t>
            </a:r>
          </a:p>
        </p:txBody>
      </p:sp>
      <p:sp>
        <p:nvSpPr>
          <p:cNvPr id="3" name="Content Placeholder 2">
            <a:extLst>
              <a:ext uri="{FF2B5EF4-FFF2-40B4-BE49-F238E27FC236}">
                <a16:creationId xmlns:a16="http://schemas.microsoft.com/office/drawing/2014/main" id="{9EBA020A-31AB-498E-B41A-875DFB8E4272}"/>
              </a:ext>
            </a:extLst>
          </p:cNvPr>
          <p:cNvSpPr>
            <a:spLocks noGrp="1"/>
          </p:cNvSpPr>
          <p:nvPr>
            <p:ph idx="1"/>
          </p:nvPr>
        </p:nvSpPr>
        <p:spPr>
          <a:xfrm>
            <a:off x="248653" y="1496762"/>
            <a:ext cx="4993105" cy="4351338"/>
          </a:xfrm>
        </p:spPr>
        <p:txBody>
          <a:bodyPr>
            <a:normAutofit fontScale="77500" lnSpcReduction="20000"/>
          </a:bodyPr>
          <a:lstStyle/>
          <a:p>
            <a:pPr marL="0" indent="0" algn="ctr">
              <a:buNone/>
            </a:pPr>
            <a:r>
              <a:rPr lang="en-GB" dirty="0"/>
              <a:t>A question is set and as a class we discuss this and then work in teams to decide on a group answer. </a:t>
            </a:r>
          </a:p>
          <a:p>
            <a:pPr marL="0" indent="0" algn="ctr">
              <a:buNone/>
            </a:pPr>
            <a:endParaRPr lang="en-GB" dirty="0"/>
          </a:p>
          <a:p>
            <a:pPr marL="0" indent="0" algn="ctr">
              <a:buNone/>
            </a:pPr>
            <a:r>
              <a:rPr lang="en-GB" dirty="0"/>
              <a:t>This is then recorded and stored so we can look back on what we decided as a whole school</a:t>
            </a:r>
          </a:p>
          <a:p>
            <a:pPr marL="0" indent="0" algn="ctr">
              <a:buNone/>
            </a:pPr>
            <a:endParaRPr lang="en-GB" dirty="0"/>
          </a:p>
          <a:p>
            <a:pPr marL="0" indent="0" algn="ctr">
              <a:buNone/>
            </a:pPr>
            <a:endParaRPr lang="en-GB" dirty="0"/>
          </a:p>
          <a:p>
            <a:pPr marL="0" indent="0" algn="ctr">
              <a:buNone/>
            </a:pPr>
            <a:r>
              <a:rPr lang="en-GB" dirty="0"/>
              <a:t>We also record our thoughts and ideas about the question. Our EARA (Equality and rights advocate) group then discuss these and decide if anything else needs to be put in place within our school. You can see some examples on the next page! </a:t>
            </a:r>
          </a:p>
        </p:txBody>
      </p:sp>
      <p:pic>
        <p:nvPicPr>
          <p:cNvPr id="4" name="Picture 3">
            <a:extLst>
              <a:ext uri="{FF2B5EF4-FFF2-40B4-BE49-F238E27FC236}">
                <a16:creationId xmlns:a16="http://schemas.microsoft.com/office/drawing/2014/main" id="{DCBE1E04-1D92-4081-B89B-432FE63C8024}"/>
              </a:ext>
            </a:extLst>
          </p:cNvPr>
          <p:cNvPicPr>
            <a:picLocks noChangeAspect="1"/>
          </p:cNvPicPr>
          <p:nvPr/>
        </p:nvPicPr>
        <p:blipFill>
          <a:blip r:embed="rId2"/>
          <a:stretch>
            <a:fillRect/>
          </a:stretch>
        </p:blipFill>
        <p:spPr>
          <a:xfrm>
            <a:off x="6580765" y="4311049"/>
            <a:ext cx="4336485" cy="2502358"/>
          </a:xfrm>
          <a:prstGeom prst="rect">
            <a:avLst/>
          </a:prstGeom>
        </p:spPr>
      </p:pic>
      <p:pic>
        <p:nvPicPr>
          <p:cNvPr id="5" name="Picture 4">
            <a:extLst>
              <a:ext uri="{FF2B5EF4-FFF2-40B4-BE49-F238E27FC236}">
                <a16:creationId xmlns:a16="http://schemas.microsoft.com/office/drawing/2014/main" id="{EA929C02-EF14-4DAB-B2D3-47574D41F311}"/>
              </a:ext>
            </a:extLst>
          </p:cNvPr>
          <p:cNvPicPr>
            <a:picLocks noChangeAspect="1"/>
          </p:cNvPicPr>
          <p:nvPr/>
        </p:nvPicPr>
        <p:blipFill>
          <a:blip r:embed="rId3"/>
          <a:stretch>
            <a:fillRect/>
          </a:stretch>
        </p:blipFill>
        <p:spPr>
          <a:xfrm>
            <a:off x="5823373" y="1736952"/>
            <a:ext cx="5851268" cy="2254788"/>
          </a:xfrm>
          <a:prstGeom prst="rect">
            <a:avLst/>
          </a:prstGeom>
        </p:spPr>
      </p:pic>
      <p:sp>
        <p:nvSpPr>
          <p:cNvPr id="6" name="Arrow: Right 5">
            <a:extLst>
              <a:ext uri="{FF2B5EF4-FFF2-40B4-BE49-F238E27FC236}">
                <a16:creationId xmlns:a16="http://schemas.microsoft.com/office/drawing/2014/main" id="{7589D357-79E0-4EE0-AABB-133EA2BA5437}"/>
              </a:ext>
            </a:extLst>
          </p:cNvPr>
          <p:cNvSpPr/>
          <p:nvPr/>
        </p:nvSpPr>
        <p:spPr>
          <a:xfrm rot="1787115">
            <a:off x="5181599" y="1828152"/>
            <a:ext cx="1668379" cy="62079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a16="http://schemas.microsoft.com/office/drawing/2014/main" id="{C046C67F-8A1B-4CD0-9749-458EEEB9735D}"/>
              </a:ext>
            </a:extLst>
          </p:cNvPr>
          <p:cNvSpPr/>
          <p:nvPr/>
        </p:nvSpPr>
        <p:spPr>
          <a:xfrm rot="1787115">
            <a:off x="4633737" y="3681343"/>
            <a:ext cx="1668379" cy="62079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06645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074C4-8F4B-4E1A-9F7E-45901EA5B761}"/>
              </a:ext>
            </a:extLst>
          </p:cNvPr>
          <p:cNvSpPr>
            <a:spLocks noGrp="1"/>
          </p:cNvSpPr>
          <p:nvPr>
            <p:ph type="title"/>
          </p:nvPr>
        </p:nvSpPr>
        <p:spPr>
          <a:xfrm>
            <a:off x="838200" y="71478"/>
            <a:ext cx="10515600" cy="1325563"/>
          </a:xfrm>
        </p:spPr>
        <p:txBody>
          <a:bodyPr/>
          <a:lstStyle/>
          <a:p>
            <a:pPr algn="ctr"/>
            <a:r>
              <a:rPr lang="en-GB" dirty="0"/>
              <a:t>Here are some of our debates and the results!</a:t>
            </a:r>
          </a:p>
        </p:txBody>
      </p:sp>
      <p:pic>
        <p:nvPicPr>
          <p:cNvPr id="4" name="Content Placeholder 3">
            <a:extLst>
              <a:ext uri="{FF2B5EF4-FFF2-40B4-BE49-F238E27FC236}">
                <a16:creationId xmlns:a16="http://schemas.microsoft.com/office/drawing/2014/main" id="{8E279E77-957D-4EF6-91DD-465AAD9A44A3}"/>
              </a:ext>
            </a:extLst>
          </p:cNvPr>
          <p:cNvPicPr>
            <a:picLocks noGrp="1" noChangeAspect="1"/>
          </p:cNvPicPr>
          <p:nvPr>
            <p:ph idx="1"/>
          </p:nvPr>
        </p:nvPicPr>
        <p:blipFill>
          <a:blip r:embed="rId2"/>
          <a:stretch>
            <a:fillRect/>
          </a:stretch>
        </p:blipFill>
        <p:spPr>
          <a:xfrm>
            <a:off x="345967" y="1825625"/>
            <a:ext cx="6628519" cy="4351338"/>
          </a:xfrm>
          <a:prstGeom prst="rect">
            <a:avLst/>
          </a:prstGeom>
        </p:spPr>
      </p:pic>
      <p:pic>
        <p:nvPicPr>
          <p:cNvPr id="5" name="Picture 4">
            <a:extLst>
              <a:ext uri="{FF2B5EF4-FFF2-40B4-BE49-F238E27FC236}">
                <a16:creationId xmlns:a16="http://schemas.microsoft.com/office/drawing/2014/main" id="{F2F4E9D5-7B54-4E6C-9829-52919A43E671}"/>
              </a:ext>
            </a:extLst>
          </p:cNvPr>
          <p:cNvPicPr>
            <a:picLocks noChangeAspect="1"/>
          </p:cNvPicPr>
          <p:nvPr/>
        </p:nvPicPr>
        <p:blipFill>
          <a:blip r:embed="rId3"/>
          <a:stretch>
            <a:fillRect/>
          </a:stretch>
        </p:blipFill>
        <p:spPr>
          <a:xfrm>
            <a:off x="6905297" y="1311936"/>
            <a:ext cx="4667905" cy="5080472"/>
          </a:xfrm>
          <a:prstGeom prst="rect">
            <a:avLst/>
          </a:prstGeom>
        </p:spPr>
      </p:pic>
      <p:sp>
        <p:nvSpPr>
          <p:cNvPr id="6" name="Rectangle 5">
            <a:extLst>
              <a:ext uri="{FF2B5EF4-FFF2-40B4-BE49-F238E27FC236}">
                <a16:creationId xmlns:a16="http://schemas.microsoft.com/office/drawing/2014/main" id="{598312B9-FC82-4681-8E1B-04B1CD1155F2}"/>
              </a:ext>
            </a:extLst>
          </p:cNvPr>
          <p:cNvSpPr/>
          <p:nvPr/>
        </p:nvSpPr>
        <p:spPr>
          <a:xfrm>
            <a:off x="7532102" y="4818162"/>
            <a:ext cx="324875" cy="1134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7F0196D4-1630-45FB-8E07-55CDDEAF52FB}"/>
              </a:ext>
            </a:extLst>
          </p:cNvPr>
          <p:cNvSpPr/>
          <p:nvPr/>
        </p:nvSpPr>
        <p:spPr>
          <a:xfrm>
            <a:off x="7458057" y="5128057"/>
            <a:ext cx="324875" cy="1134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01FD8C5-319A-4FB2-8CAA-ADB43D29D3ED}"/>
              </a:ext>
            </a:extLst>
          </p:cNvPr>
          <p:cNvSpPr/>
          <p:nvPr/>
        </p:nvSpPr>
        <p:spPr>
          <a:xfrm>
            <a:off x="7571064" y="5432664"/>
            <a:ext cx="211868" cy="690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76CD8268-A05C-454D-B5EA-6EC3B8298A64}"/>
              </a:ext>
            </a:extLst>
          </p:cNvPr>
          <p:cNvSpPr/>
          <p:nvPr/>
        </p:nvSpPr>
        <p:spPr>
          <a:xfrm>
            <a:off x="7645109" y="5698244"/>
            <a:ext cx="211868" cy="690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D3256CE9-2720-4C99-827D-AF3D1C98AFA8}"/>
              </a:ext>
            </a:extLst>
          </p:cNvPr>
          <p:cNvSpPr/>
          <p:nvPr/>
        </p:nvSpPr>
        <p:spPr>
          <a:xfrm>
            <a:off x="7645109" y="5894738"/>
            <a:ext cx="324875" cy="6908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Arrow: Left 10">
            <a:extLst>
              <a:ext uri="{FF2B5EF4-FFF2-40B4-BE49-F238E27FC236}">
                <a16:creationId xmlns:a16="http://schemas.microsoft.com/office/drawing/2014/main" id="{47F1C047-46BD-4DCF-AD36-F8232FE411AA}"/>
              </a:ext>
            </a:extLst>
          </p:cNvPr>
          <p:cNvSpPr/>
          <p:nvPr/>
        </p:nvSpPr>
        <p:spPr>
          <a:xfrm rot="13701476">
            <a:off x="70169" y="547749"/>
            <a:ext cx="2204545" cy="855796"/>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871604FE-EF1D-4BC2-94F0-BD07C2876BFA}"/>
              </a:ext>
            </a:extLst>
          </p:cNvPr>
          <p:cNvSpPr txBox="1"/>
          <p:nvPr/>
        </p:nvSpPr>
        <p:spPr>
          <a:xfrm>
            <a:off x="1878190" y="1456293"/>
            <a:ext cx="4543536" cy="369332"/>
          </a:xfrm>
          <a:prstGeom prst="rect">
            <a:avLst/>
          </a:prstGeom>
          <a:noFill/>
        </p:spPr>
        <p:txBody>
          <a:bodyPr wrap="square" rtlCol="0">
            <a:spAutoFit/>
          </a:bodyPr>
          <a:lstStyle/>
          <a:p>
            <a:r>
              <a:rPr lang="en-GB" dirty="0"/>
              <a:t>Here is the whole school’s views all together!</a:t>
            </a:r>
          </a:p>
        </p:txBody>
      </p:sp>
      <p:sp>
        <p:nvSpPr>
          <p:cNvPr id="13" name="Arrow: Right 12">
            <a:extLst>
              <a:ext uri="{FF2B5EF4-FFF2-40B4-BE49-F238E27FC236}">
                <a16:creationId xmlns:a16="http://schemas.microsoft.com/office/drawing/2014/main" id="{3DA50A12-A21B-40D4-BDBA-FD1F3B272880}"/>
              </a:ext>
            </a:extLst>
          </p:cNvPr>
          <p:cNvSpPr/>
          <p:nvPr/>
        </p:nvSpPr>
        <p:spPr>
          <a:xfrm rot="12234649">
            <a:off x="9690702" y="4239828"/>
            <a:ext cx="1840567" cy="73918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929C967F-6745-4196-8BDD-31100E55778F}"/>
              </a:ext>
            </a:extLst>
          </p:cNvPr>
          <p:cNvSpPr txBox="1"/>
          <p:nvPr/>
        </p:nvSpPr>
        <p:spPr>
          <a:xfrm>
            <a:off x="9464944" y="5329116"/>
            <a:ext cx="2381089" cy="1200329"/>
          </a:xfrm>
          <a:prstGeom prst="rect">
            <a:avLst/>
          </a:prstGeom>
          <a:noFill/>
        </p:spPr>
        <p:txBody>
          <a:bodyPr wrap="square" rtlCol="0">
            <a:spAutoFit/>
          </a:bodyPr>
          <a:lstStyle/>
          <a:p>
            <a:r>
              <a:rPr lang="en-GB" dirty="0"/>
              <a:t>Here are some of our responses/ ideas generated from the original question</a:t>
            </a:r>
          </a:p>
        </p:txBody>
      </p:sp>
    </p:spTree>
    <p:extLst>
      <p:ext uri="{BB962C8B-B14F-4D97-AF65-F5344CB8AC3E}">
        <p14:creationId xmlns:p14="http://schemas.microsoft.com/office/powerpoint/2010/main" val="22401053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0B72190A-D731-4023-B45F-2152C76C10CB}"/>
              </a:ext>
            </a:extLst>
          </p:cNvPr>
          <p:cNvPicPr>
            <a:picLocks noGrp="1" noChangeAspect="1"/>
          </p:cNvPicPr>
          <p:nvPr>
            <p:ph idx="1"/>
          </p:nvPr>
        </p:nvPicPr>
        <p:blipFill>
          <a:blip r:embed="rId2"/>
          <a:stretch>
            <a:fillRect/>
          </a:stretch>
        </p:blipFill>
        <p:spPr>
          <a:xfrm>
            <a:off x="221637" y="915960"/>
            <a:ext cx="7435173" cy="5026080"/>
          </a:xfrm>
          <a:prstGeom prst="rect">
            <a:avLst/>
          </a:prstGeom>
        </p:spPr>
      </p:pic>
      <p:sp>
        <p:nvSpPr>
          <p:cNvPr id="5" name="Rectangle 4">
            <a:extLst>
              <a:ext uri="{FF2B5EF4-FFF2-40B4-BE49-F238E27FC236}">
                <a16:creationId xmlns:a16="http://schemas.microsoft.com/office/drawing/2014/main" id="{CE7558C6-1587-4E42-B079-3C3A9A2F7FF6}"/>
              </a:ext>
            </a:extLst>
          </p:cNvPr>
          <p:cNvSpPr/>
          <p:nvPr/>
        </p:nvSpPr>
        <p:spPr>
          <a:xfrm>
            <a:off x="606972" y="1158765"/>
            <a:ext cx="1127235" cy="1813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782DDFBA-8302-44C9-934E-D5BB61E9BCAE}"/>
              </a:ext>
            </a:extLst>
          </p:cNvPr>
          <p:cNvPicPr>
            <a:picLocks noChangeAspect="1"/>
          </p:cNvPicPr>
          <p:nvPr/>
        </p:nvPicPr>
        <p:blipFill>
          <a:blip r:embed="rId3"/>
          <a:stretch>
            <a:fillRect/>
          </a:stretch>
        </p:blipFill>
        <p:spPr>
          <a:xfrm>
            <a:off x="6787056" y="388375"/>
            <a:ext cx="5262135" cy="5553665"/>
          </a:xfrm>
          <a:prstGeom prst="rect">
            <a:avLst/>
          </a:prstGeom>
        </p:spPr>
      </p:pic>
      <p:sp>
        <p:nvSpPr>
          <p:cNvPr id="7" name="Rectangle 6">
            <a:extLst>
              <a:ext uri="{FF2B5EF4-FFF2-40B4-BE49-F238E27FC236}">
                <a16:creationId xmlns:a16="http://schemas.microsoft.com/office/drawing/2014/main" id="{9697314F-A2D6-4966-8EC9-FBE46CC6A431}"/>
              </a:ext>
            </a:extLst>
          </p:cNvPr>
          <p:cNvSpPr/>
          <p:nvPr/>
        </p:nvSpPr>
        <p:spPr>
          <a:xfrm>
            <a:off x="7331934" y="2858398"/>
            <a:ext cx="324875" cy="1134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5B78BE0-0AED-4FC2-854D-48011D1ECEDE}"/>
              </a:ext>
            </a:extLst>
          </p:cNvPr>
          <p:cNvSpPr/>
          <p:nvPr/>
        </p:nvSpPr>
        <p:spPr>
          <a:xfrm>
            <a:off x="7331933" y="3315599"/>
            <a:ext cx="324875" cy="1134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51552C18-3667-4687-BBA4-E99028FDAA17}"/>
              </a:ext>
            </a:extLst>
          </p:cNvPr>
          <p:cNvSpPr/>
          <p:nvPr/>
        </p:nvSpPr>
        <p:spPr>
          <a:xfrm>
            <a:off x="7413389" y="3886202"/>
            <a:ext cx="324875" cy="1134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8DC4ABD0-01B8-4560-8488-F65FDF9DE221}"/>
              </a:ext>
            </a:extLst>
          </p:cNvPr>
          <p:cNvSpPr/>
          <p:nvPr/>
        </p:nvSpPr>
        <p:spPr>
          <a:xfrm>
            <a:off x="7426550" y="4230002"/>
            <a:ext cx="324875" cy="1134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AC7F732B-C2CD-448A-B201-17720E29F6DF}"/>
              </a:ext>
            </a:extLst>
          </p:cNvPr>
          <p:cNvSpPr/>
          <p:nvPr/>
        </p:nvSpPr>
        <p:spPr>
          <a:xfrm>
            <a:off x="7372662" y="4456805"/>
            <a:ext cx="324875" cy="1134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0B3CD98E-ED57-407D-A69C-88FC582207BC}"/>
              </a:ext>
            </a:extLst>
          </p:cNvPr>
          <p:cNvSpPr/>
          <p:nvPr/>
        </p:nvSpPr>
        <p:spPr>
          <a:xfrm>
            <a:off x="7331932" y="4588784"/>
            <a:ext cx="324875" cy="1134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891F21DA-1D7D-4336-9B0A-847CD54DF9EC}"/>
              </a:ext>
            </a:extLst>
          </p:cNvPr>
          <p:cNvSpPr/>
          <p:nvPr/>
        </p:nvSpPr>
        <p:spPr>
          <a:xfrm>
            <a:off x="7331931" y="4931127"/>
            <a:ext cx="324875" cy="1134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a:extLst>
              <a:ext uri="{FF2B5EF4-FFF2-40B4-BE49-F238E27FC236}">
                <a16:creationId xmlns:a16="http://schemas.microsoft.com/office/drawing/2014/main" id="{EC6EE83D-B61E-4A09-93BF-B9C48980DBED}"/>
              </a:ext>
            </a:extLst>
          </p:cNvPr>
          <p:cNvSpPr/>
          <p:nvPr/>
        </p:nvSpPr>
        <p:spPr>
          <a:xfrm>
            <a:off x="7331931" y="5173069"/>
            <a:ext cx="324875" cy="11340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49675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450FA7AB-ECA0-4B70-88D0-586D06E7F36C}"/>
              </a:ext>
            </a:extLst>
          </p:cNvPr>
          <p:cNvPicPr>
            <a:picLocks noGrp="1" noChangeAspect="1"/>
          </p:cNvPicPr>
          <p:nvPr>
            <p:ph idx="1"/>
          </p:nvPr>
        </p:nvPicPr>
        <p:blipFill>
          <a:blip r:embed="rId2"/>
          <a:stretch>
            <a:fillRect/>
          </a:stretch>
        </p:blipFill>
        <p:spPr>
          <a:xfrm>
            <a:off x="1919557" y="110893"/>
            <a:ext cx="8352886" cy="6636213"/>
          </a:xfrm>
          <a:prstGeom prst="rect">
            <a:avLst/>
          </a:prstGeom>
        </p:spPr>
      </p:pic>
      <p:sp>
        <p:nvSpPr>
          <p:cNvPr id="5" name="Rectangle 4">
            <a:extLst>
              <a:ext uri="{FF2B5EF4-FFF2-40B4-BE49-F238E27FC236}">
                <a16:creationId xmlns:a16="http://schemas.microsoft.com/office/drawing/2014/main" id="{E649323F-6E5D-454F-B756-1333BF5F8CE2}"/>
              </a:ext>
            </a:extLst>
          </p:cNvPr>
          <p:cNvSpPr/>
          <p:nvPr/>
        </p:nvSpPr>
        <p:spPr>
          <a:xfrm>
            <a:off x="2333296" y="528144"/>
            <a:ext cx="1340069" cy="1813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24102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878962CE-918C-4AA2-9F33-852BAA4D50F6}"/>
              </a:ext>
            </a:extLst>
          </p:cNvPr>
          <p:cNvPicPr>
            <a:picLocks noGrp="1" noChangeAspect="1"/>
          </p:cNvPicPr>
          <p:nvPr>
            <p:ph idx="1"/>
          </p:nvPr>
        </p:nvPicPr>
        <p:blipFill>
          <a:blip r:embed="rId2"/>
          <a:stretch>
            <a:fillRect/>
          </a:stretch>
        </p:blipFill>
        <p:spPr>
          <a:xfrm>
            <a:off x="68060" y="117913"/>
            <a:ext cx="7642578" cy="5415784"/>
          </a:xfrm>
          <a:prstGeom prst="rect">
            <a:avLst/>
          </a:prstGeom>
        </p:spPr>
      </p:pic>
      <p:pic>
        <p:nvPicPr>
          <p:cNvPr id="5" name="Picture 4">
            <a:extLst>
              <a:ext uri="{FF2B5EF4-FFF2-40B4-BE49-F238E27FC236}">
                <a16:creationId xmlns:a16="http://schemas.microsoft.com/office/drawing/2014/main" id="{F189E32A-45CF-4628-89C9-6094267D9577}"/>
              </a:ext>
            </a:extLst>
          </p:cNvPr>
          <p:cNvPicPr>
            <a:picLocks noChangeAspect="1"/>
          </p:cNvPicPr>
          <p:nvPr/>
        </p:nvPicPr>
        <p:blipFill>
          <a:blip r:embed="rId3"/>
          <a:stretch>
            <a:fillRect/>
          </a:stretch>
        </p:blipFill>
        <p:spPr>
          <a:xfrm>
            <a:off x="6674190" y="1653327"/>
            <a:ext cx="5611827" cy="4235094"/>
          </a:xfrm>
          <a:prstGeom prst="rect">
            <a:avLst/>
          </a:prstGeom>
        </p:spPr>
      </p:pic>
      <p:sp>
        <p:nvSpPr>
          <p:cNvPr id="6" name="Rectangle 5">
            <a:extLst>
              <a:ext uri="{FF2B5EF4-FFF2-40B4-BE49-F238E27FC236}">
                <a16:creationId xmlns:a16="http://schemas.microsoft.com/office/drawing/2014/main" id="{C7E767F5-726A-4F1B-9E13-F780A0C1FD4B}"/>
              </a:ext>
            </a:extLst>
          </p:cNvPr>
          <p:cNvSpPr/>
          <p:nvPr/>
        </p:nvSpPr>
        <p:spPr>
          <a:xfrm>
            <a:off x="307428" y="449317"/>
            <a:ext cx="1261241" cy="20495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607D1F62-22AD-4EEA-8FF0-2D54DDDFAF50}"/>
              </a:ext>
            </a:extLst>
          </p:cNvPr>
          <p:cNvSpPr/>
          <p:nvPr/>
        </p:nvSpPr>
        <p:spPr>
          <a:xfrm>
            <a:off x="7371349" y="4395537"/>
            <a:ext cx="248652" cy="921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5A4590AF-E2E7-45F3-BDB3-7FD842090DFD}"/>
              </a:ext>
            </a:extLst>
          </p:cNvPr>
          <p:cNvSpPr/>
          <p:nvPr/>
        </p:nvSpPr>
        <p:spPr>
          <a:xfrm>
            <a:off x="7373754" y="4542667"/>
            <a:ext cx="336883" cy="921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065E2954-C603-4520-893E-E28E83DF7D2C}"/>
              </a:ext>
            </a:extLst>
          </p:cNvPr>
          <p:cNvSpPr/>
          <p:nvPr/>
        </p:nvSpPr>
        <p:spPr>
          <a:xfrm>
            <a:off x="7371349" y="4644422"/>
            <a:ext cx="248652" cy="921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DC9EF36C-4201-4879-A02A-FCD87D4DB878}"/>
              </a:ext>
            </a:extLst>
          </p:cNvPr>
          <p:cNvSpPr/>
          <p:nvPr/>
        </p:nvSpPr>
        <p:spPr>
          <a:xfrm>
            <a:off x="7417869" y="4764771"/>
            <a:ext cx="248652" cy="921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AD33425A-A79E-4B2E-B446-0CF2BA6DDCBE}"/>
              </a:ext>
            </a:extLst>
          </p:cNvPr>
          <p:cNvSpPr/>
          <p:nvPr/>
        </p:nvSpPr>
        <p:spPr>
          <a:xfrm>
            <a:off x="7413458" y="4982815"/>
            <a:ext cx="248652" cy="921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DC2E1AF7-6CE6-44EE-8032-414BFD24310A}"/>
              </a:ext>
            </a:extLst>
          </p:cNvPr>
          <p:cNvSpPr/>
          <p:nvPr/>
        </p:nvSpPr>
        <p:spPr>
          <a:xfrm>
            <a:off x="7357312" y="5083730"/>
            <a:ext cx="248652" cy="921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0EA93DBC-DA62-49C8-B956-584D75455709}"/>
              </a:ext>
            </a:extLst>
          </p:cNvPr>
          <p:cNvSpPr/>
          <p:nvPr/>
        </p:nvSpPr>
        <p:spPr>
          <a:xfrm>
            <a:off x="7413458" y="5301774"/>
            <a:ext cx="248652" cy="9214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993201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72C8FD29-6CFF-403D-8D8A-A3BFCFAF7DA0}"/>
              </a:ext>
            </a:extLst>
          </p:cNvPr>
          <p:cNvPicPr>
            <a:picLocks noGrp="1" noChangeAspect="1"/>
          </p:cNvPicPr>
          <p:nvPr>
            <p:ph idx="1"/>
          </p:nvPr>
        </p:nvPicPr>
        <p:blipFill>
          <a:blip r:embed="rId2"/>
          <a:stretch>
            <a:fillRect/>
          </a:stretch>
        </p:blipFill>
        <p:spPr>
          <a:xfrm>
            <a:off x="136209" y="94592"/>
            <a:ext cx="6363158" cy="4978784"/>
          </a:xfrm>
          <a:prstGeom prst="rect">
            <a:avLst/>
          </a:prstGeom>
        </p:spPr>
      </p:pic>
      <p:pic>
        <p:nvPicPr>
          <p:cNvPr id="5" name="Picture 4">
            <a:extLst>
              <a:ext uri="{FF2B5EF4-FFF2-40B4-BE49-F238E27FC236}">
                <a16:creationId xmlns:a16="http://schemas.microsoft.com/office/drawing/2014/main" id="{09119A68-03EB-4C66-82BC-B8C66367EA47}"/>
              </a:ext>
            </a:extLst>
          </p:cNvPr>
          <p:cNvPicPr>
            <a:picLocks noChangeAspect="1"/>
          </p:cNvPicPr>
          <p:nvPr/>
        </p:nvPicPr>
        <p:blipFill>
          <a:blip r:embed="rId3"/>
          <a:stretch>
            <a:fillRect/>
          </a:stretch>
        </p:blipFill>
        <p:spPr>
          <a:xfrm>
            <a:off x="6363158" y="94592"/>
            <a:ext cx="5692633" cy="6454699"/>
          </a:xfrm>
          <a:prstGeom prst="rect">
            <a:avLst/>
          </a:prstGeom>
        </p:spPr>
      </p:pic>
      <p:sp>
        <p:nvSpPr>
          <p:cNvPr id="6" name="Rectangle 5">
            <a:extLst>
              <a:ext uri="{FF2B5EF4-FFF2-40B4-BE49-F238E27FC236}">
                <a16:creationId xmlns:a16="http://schemas.microsoft.com/office/drawing/2014/main" id="{E3761C46-F6F2-424F-8A46-B693CF733A34}"/>
              </a:ext>
            </a:extLst>
          </p:cNvPr>
          <p:cNvSpPr/>
          <p:nvPr/>
        </p:nvSpPr>
        <p:spPr>
          <a:xfrm>
            <a:off x="9448801" y="4644188"/>
            <a:ext cx="376989" cy="1162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1C37BDA0-532F-43E9-8BFD-CBE6C93D8688}"/>
              </a:ext>
            </a:extLst>
          </p:cNvPr>
          <p:cNvSpPr/>
          <p:nvPr/>
        </p:nvSpPr>
        <p:spPr>
          <a:xfrm>
            <a:off x="9448800" y="4884819"/>
            <a:ext cx="376989" cy="1162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9E58DE3-27E6-4443-8096-9E0AE9686CFD}"/>
              </a:ext>
            </a:extLst>
          </p:cNvPr>
          <p:cNvSpPr/>
          <p:nvPr/>
        </p:nvSpPr>
        <p:spPr>
          <a:xfrm>
            <a:off x="9448800" y="5125450"/>
            <a:ext cx="216568" cy="1202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44549802-AF67-4AAE-AD72-0E8132DF9C51}"/>
              </a:ext>
            </a:extLst>
          </p:cNvPr>
          <p:cNvSpPr/>
          <p:nvPr/>
        </p:nvSpPr>
        <p:spPr>
          <a:xfrm>
            <a:off x="9448799" y="5370152"/>
            <a:ext cx="376989" cy="1162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93B9CCB5-F134-4D48-8B0B-CCF4A38EE484}"/>
              </a:ext>
            </a:extLst>
          </p:cNvPr>
          <p:cNvSpPr/>
          <p:nvPr/>
        </p:nvSpPr>
        <p:spPr>
          <a:xfrm>
            <a:off x="9448798" y="5747102"/>
            <a:ext cx="376989" cy="1162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33312EB-609C-4F04-8CFA-84C909068875}"/>
              </a:ext>
            </a:extLst>
          </p:cNvPr>
          <p:cNvSpPr/>
          <p:nvPr/>
        </p:nvSpPr>
        <p:spPr>
          <a:xfrm>
            <a:off x="9448797" y="5901618"/>
            <a:ext cx="376989" cy="11620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3662147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8EDD0466-7081-48A6-83CD-7ED1ABA0CC45}"/>
              </a:ext>
            </a:extLst>
          </p:cNvPr>
          <p:cNvPicPr>
            <a:picLocks noGrp="1" noChangeAspect="1"/>
          </p:cNvPicPr>
          <p:nvPr>
            <p:ph idx="1"/>
          </p:nvPr>
        </p:nvPicPr>
        <p:blipFill>
          <a:blip r:embed="rId2"/>
          <a:stretch>
            <a:fillRect/>
          </a:stretch>
        </p:blipFill>
        <p:spPr>
          <a:xfrm>
            <a:off x="116722" y="146551"/>
            <a:ext cx="7780694" cy="5883150"/>
          </a:xfrm>
          <a:prstGeom prst="rect">
            <a:avLst/>
          </a:prstGeom>
        </p:spPr>
      </p:pic>
      <p:pic>
        <p:nvPicPr>
          <p:cNvPr id="5" name="Picture 4">
            <a:extLst>
              <a:ext uri="{FF2B5EF4-FFF2-40B4-BE49-F238E27FC236}">
                <a16:creationId xmlns:a16="http://schemas.microsoft.com/office/drawing/2014/main" id="{B3A9DC50-8290-4D2B-9BC4-17263B1BFEE8}"/>
              </a:ext>
            </a:extLst>
          </p:cNvPr>
          <p:cNvPicPr>
            <a:picLocks noChangeAspect="1"/>
          </p:cNvPicPr>
          <p:nvPr/>
        </p:nvPicPr>
        <p:blipFill>
          <a:blip r:embed="rId3"/>
          <a:stretch>
            <a:fillRect/>
          </a:stretch>
        </p:blipFill>
        <p:spPr>
          <a:xfrm>
            <a:off x="7239689" y="2013284"/>
            <a:ext cx="4671671" cy="3076212"/>
          </a:xfrm>
          <a:prstGeom prst="rect">
            <a:avLst/>
          </a:prstGeom>
        </p:spPr>
      </p:pic>
      <p:sp>
        <p:nvSpPr>
          <p:cNvPr id="6" name="Rectangle 5">
            <a:extLst>
              <a:ext uri="{FF2B5EF4-FFF2-40B4-BE49-F238E27FC236}">
                <a16:creationId xmlns:a16="http://schemas.microsoft.com/office/drawing/2014/main" id="{DE48CB90-6480-4B57-A020-7ACC05EB6D62}"/>
              </a:ext>
            </a:extLst>
          </p:cNvPr>
          <p:cNvSpPr/>
          <p:nvPr/>
        </p:nvSpPr>
        <p:spPr>
          <a:xfrm>
            <a:off x="328863" y="529389"/>
            <a:ext cx="1371600" cy="1764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BDFAE001-C142-4BF2-A897-4DEED4949F35}"/>
              </a:ext>
            </a:extLst>
          </p:cNvPr>
          <p:cNvSpPr/>
          <p:nvPr/>
        </p:nvSpPr>
        <p:spPr>
          <a:xfrm>
            <a:off x="8333874" y="2709060"/>
            <a:ext cx="489284" cy="1744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04115B-5204-46E2-BEED-22A95731C923}"/>
              </a:ext>
            </a:extLst>
          </p:cNvPr>
          <p:cNvSpPr/>
          <p:nvPr/>
        </p:nvSpPr>
        <p:spPr>
          <a:xfrm>
            <a:off x="8266385" y="3040020"/>
            <a:ext cx="489284" cy="1744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B9DC5621-AC1A-4A64-9735-020FBDD38DCB}"/>
              </a:ext>
            </a:extLst>
          </p:cNvPr>
          <p:cNvSpPr/>
          <p:nvPr/>
        </p:nvSpPr>
        <p:spPr>
          <a:xfrm>
            <a:off x="8446169" y="3559390"/>
            <a:ext cx="553452" cy="1744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849649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EB2A2FAF-DBE8-459B-ABE0-AA48FE3C405E}"/>
              </a:ext>
            </a:extLst>
          </p:cNvPr>
          <p:cNvPicPr>
            <a:picLocks noGrp="1" noChangeAspect="1"/>
          </p:cNvPicPr>
          <p:nvPr>
            <p:ph idx="1"/>
          </p:nvPr>
        </p:nvPicPr>
        <p:blipFill>
          <a:blip r:embed="rId2"/>
          <a:stretch>
            <a:fillRect/>
          </a:stretch>
        </p:blipFill>
        <p:spPr>
          <a:xfrm>
            <a:off x="103621" y="168275"/>
            <a:ext cx="8664042" cy="6008688"/>
          </a:xfrm>
          <a:prstGeom prst="rect">
            <a:avLst/>
          </a:prstGeom>
        </p:spPr>
      </p:pic>
      <p:pic>
        <p:nvPicPr>
          <p:cNvPr id="5" name="Picture 4">
            <a:extLst>
              <a:ext uri="{FF2B5EF4-FFF2-40B4-BE49-F238E27FC236}">
                <a16:creationId xmlns:a16="http://schemas.microsoft.com/office/drawing/2014/main" id="{EC7E9808-C240-4D60-9C4A-598B6DDD9774}"/>
              </a:ext>
            </a:extLst>
          </p:cNvPr>
          <p:cNvPicPr>
            <a:picLocks noChangeAspect="1"/>
          </p:cNvPicPr>
          <p:nvPr/>
        </p:nvPicPr>
        <p:blipFill>
          <a:blip r:embed="rId3"/>
          <a:stretch>
            <a:fillRect/>
          </a:stretch>
        </p:blipFill>
        <p:spPr>
          <a:xfrm>
            <a:off x="6581535" y="1488006"/>
            <a:ext cx="5110922" cy="3645468"/>
          </a:xfrm>
          <a:prstGeom prst="rect">
            <a:avLst/>
          </a:prstGeom>
        </p:spPr>
      </p:pic>
      <p:sp>
        <p:nvSpPr>
          <p:cNvPr id="6" name="Rectangle 5">
            <a:extLst>
              <a:ext uri="{FF2B5EF4-FFF2-40B4-BE49-F238E27FC236}">
                <a16:creationId xmlns:a16="http://schemas.microsoft.com/office/drawing/2014/main" id="{22C6ABC0-7C84-452E-AF48-DBEE37A23F9C}"/>
              </a:ext>
            </a:extLst>
          </p:cNvPr>
          <p:cNvSpPr/>
          <p:nvPr/>
        </p:nvSpPr>
        <p:spPr>
          <a:xfrm>
            <a:off x="7772400" y="2400146"/>
            <a:ext cx="633663" cy="17441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BEF90FCC-AEC1-453B-BDDE-3223C3C88778}"/>
              </a:ext>
            </a:extLst>
          </p:cNvPr>
          <p:cNvSpPr/>
          <p:nvPr/>
        </p:nvSpPr>
        <p:spPr>
          <a:xfrm>
            <a:off x="7772400" y="2783103"/>
            <a:ext cx="561474" cy="17440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84AF7936-1F26-42C2-879D-674BF179B676}"/>
              </a:ext>
            </a:extLst>
          </p:cNvPr>
          <p:cNvSpPr/>
          <p:nvPr/>
        </p:nvSpPr>
        <p:spPr>
          <a:xfrm>
            <a:off x="7772400" y="3192379"/>
            <a:ext cx="489284" cy="1744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E7C99F5A-A6DB-46C3-8002-D280474EEC70}"/>
              </a:ext>
            </a:extLst>
          </p:cNvPr>
          <p:cNvSpPr/>
          <p:nvPr/>
        </p:nvSpPr>
        <p:spPr>
          <a:xfrm>
            <a:off x="7772400" y="3575334"/>
            <a:ext cx="489284" cy="1744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3D547E9E-25F8-4E2B-B3FF-E5AF549AFA42}"/>
              </a:ext>
            </a:extLst>
          </p:cNvPr>
          <p:cNvSpPr/>
          <p:nvPr/>
        </p:nvSpPr>
        <p:spPr>
          <a:xfrm>
            <a:off x="7772400" y="3958289"/>
            <a:ext cx="489284" cy="1744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36E68824-17BD-4589-83B5-C00F722F6140}"/>
              </a:ext>
            </a:extLst>
          </p:cNvPr>
          <p:cNvSpPr/>
          <p:nvPr/>
        </p:nvSpPr>
        <p:spPr>
          <a:xfrm>
            <a:off x="489284" y="592943"/>
            <a:ext cx="1427748" cy="17618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755484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TotalTime>
  <Words>144</Words>
  <Application>Microsoft Office PowerPoint</Application>
  <PresentationFormat>Widescreen</PresentationFormat>
  <Paragraphs>14</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Our Weekly debate</vt:lpstr>
      <vt:lpstr>We hold a class debate every week!</vt:lpstr>
      <vt:lpstr>Here are some of our debates and the results!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Weekly debate</dc:title>
  <dc:creator>Sian Broome</dc:creator>
  <cp:lastModifiedBy>Sian Broome</cp:lastModifiedBy>
  <cp:revision>5</cp:revision>
  <dcterms:created xsi:type="dcterms:W3CDTF">2024-06-24T10:43:54Z</dcterms:created>
  <dcterms:modified xsi:type="dcterms:W3CDTF">2024-06-24T11:15:43Z</dcterms:modified>
</cp:coreProperties>
</file>